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Sora Medium"/>
      <p:regular r:id="rId14"/>
    </p:embeddedFont>
    <p:embeddedFont>
      <p:font typeface="Sora Medium"/>
      <p:regular r:id="rId15"/>
    </p:embeddedFont>
    <p:embeddedFont>
      <p:font typeface="Noto Sans TC"/>
      <p:regular r:id="rId16"/>
    </p:embeddedFont>
    <p:embeddedFont>
      <p:font typeface="Noto Sans TC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2-1.png>
</file>

<file path=ppt/media/image-3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6-2.png>
</file>

<file path=ppt/media/image-6-3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8256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Health Resource Finder &amp; Chatbot App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4027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Introducing a health app that connects users with local services effortlessly.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2123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Our chatbot, voice features, and booking tools enhance accessibility and convenience.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255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74501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901315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Find Nearby Health Services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746063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Use Google Maps API to show local providers and details.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674501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2901315"/>
            <a:ext cx="29547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Accessible Interface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391733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Chatbot, voice input, and speaker features aid users with different needs.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160883"/>
            <a:ext cx="38385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Appointment &amp; Reminders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651302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Easy booking plus alarms to keep users on track with health appointments.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79451"/>
            <a:ext cx="67277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The Problems We Solve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2839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5306258"/>
            <a:ext cx="34214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Complex Service Search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6151007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Users face difficulty locating nearby health resources quickly.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35893" y="522839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5973008" y="5306258"/>
            <a:ext cx="30363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Limited Accessibility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73008" y="5796677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People with limited typing or vision need alternative input/output methods.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77995" y="522839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10415111" y="5306258"/>
            <a:ext cx="32004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Missed Appointments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415111" y="5796677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Users often forget bookings or appointments without timely reminders.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44247"/>
            <a:ext cx="73367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Understanding Our Users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200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Visually Impaired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0114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Need speaker feature for audio information and navigation.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20001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Fatigue &amp; Mobility Challenges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5547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Use microphone input to minimize typing efforts.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200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Busy Professionals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40114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Require quick access and reminders to manage health appointments.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5658" y="664726"/>
            <a:ext cx="7685484" cy="1302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Innovation &amp; Technical Excellence</a:t>
            </a:r>
            <a:endParaRPr lang="en-US" sz="4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5658" y="2279809"/>
            <a:ext cx="1041916" cy="125027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70113" y="2488168"/>
            <a:ext cx="2604730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Unique Chatbot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570113" y="2938820"/>
            <a:ext cx="6331029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Intuitive interaction for diverse users, improving engagement.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5658" y="3530084"/>
            <a:ext cx="1041916" cy="125027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70113" y="3738443"/>
            <a:ext cx="3326249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Seamless API Integration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570113" y="4189095"/>
            <a:ext cx="6331029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Google Maps API delivers accurate, real-time service data.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5658" y="4780359"/>
            <a:ext cx="1041916" cy="125027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70113" y="4988719"/>
            <a:ext cx="3120866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Advanced Accessibility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570113" y="5439370"/>
            <a:ext cx="6331029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Voice input and output features address varied user needs.</a:t>
            </a:r>
            <a:endParaRPr lang="en-US" sz="16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5658" y="6030635"/>
            <a:ext cx="1041916" cy="153412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570113" y="6238994"/>
            <a:ext cx="2604730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Robust Codebase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7570113" y="6689646"/>
            <a:ext cx="6331029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Well-structured, maintainable, and efficient for smooth performance.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07594"/>
            <a:ext cx="91232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Relevance to Health Challenges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2200394" y="4087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Health Access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191"/>
            <a:ext cx="424184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Bridges gap between users and vital health resources.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89258" y="2870002"/>
            <a:ext cx="3651885" cy="3651885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5274231" y="4412456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26262B"/>
          </a:solidFill>
          <a:ln/>
        </p:spPr>
      </p:sp>
      <p:sp>
        <p:nvSpPr>
          <p:cNvPr id="7" name="Text 4"/>
          <p:cNvSpPr/>
          <p:nvPr/>
        </p:nvSpPr>
        <p:spPr>
          <a:xfrm>
            <a:off x="5430083" y="4536400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9481304" y="30897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Inclusive Design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481304" y="3580209"/>
            <a:ext cx="435530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Enables users with disabilities to manage health independently.</a:t>
            </a:r>
            <a:endParaRPr lang="en-US" sz="17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9258" y="2870002"/>
            <a:ext cx="3651885" cy="3651885"/>
          </a:xfrm>
          <a:prstGeom prst="rect">
            <a:avLst/>
          </a:prstGeom>
        </p:spPr>
      </p:pic>
      <p:sp>
        <p:nvSpPr>
          <p:cNvPr id="11" name="Shape 7"/>
          <p:cNvSpPr/>
          <p:nvPr/>
        </p:nvSpPr>
        <p:spPr>
          <a:xfrm>
            <a:off x="7910393" y="2890361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26262B"/>
          </a:solidFill>
          <a:ln/>
        </p:spPr>
      </p:sp>
      <p:sp>
        <p:nvSpPr>
          <p:cNvPr id="12" name="Text 8"/>
          <p:cNvSpPr/>
          <p:nvPr/>
        </p:nvSpPr>
        <p:spPr>
          <a:xfrm>
            <a:off x="8066246" y="3014305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000" dirty="0"/>
          </a:p>
        </p:txBody>
      </p:sp>
      <p:sp>
        <p:nvSpPr>
          <p:cNvPr id="13" name="Text 9"/>
          <p:cNvSpPr/>
          <p:nvPr/>
        </p:nvSpPr>
        <p:spPr>
          <a:xfrm>
            <a:off x="9481304" y="5085755"/>
            <a:ext cx="28394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Prevention Support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9481304" y="5576173"/>
            <a:ext cx="435530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Reminders reduce missed appointments, improving care continuity.</a:t>
            </a:r>
            <a:endParaRPr lang="en-US" sz="1750" dirty="0"/>
          </a:p>
        </p:txBody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9258" y="2870002"/>
            <a:ext cx="3651885" cy="3651885"/>
          </a:xfrm>
          <a:prstGeom prst="rect">
            <a:avLst/>
          </a:prstGeom>
        </p:spPr>
      </p:pic>
      <p:sp>
        <p:nvSpPr>
          <p:cNvPr id="16" name="Shape 11"/>
          <p:cNvSpPr/>
          <p:nvPr/>
        </p:nvSpPr>
        <p:spPr>
          <a:xfrm>
            <a:off x="7910393" y="5934432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26262B"/>
          </a:solidFill>
          <a:ln/>
        </p:spPr>
      </p:sp>
      <p:sp>
        <p:nvSpPr>
          <p:cNvPr id="17" name="Text 12"/>
          <p:cNvSpPr/>
          <p:nvPr/>
        </p:nvSpPr>
        <p:spPr>
          <a:xfrm>
            <a:off x="8066246" y="6058376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58071"/>
            <a:ext cx="58994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Next Steps &amp; Impact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807012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1303973" y="1807012"/>
            <a:ext cx="28827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Launch Beta Testing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2297430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Collect user feedback to refine app experience.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2887147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1644134" y="2887147"/>
            <a:ext cx="32925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Expand Health Listings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3377565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Include more services and improve data accuracy.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3967282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1984415" y="3967282"/>
            <a:ext cx="31893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Promote Accessibility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4457700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Partner with organizations focused on disability inclusion.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814513" y="5047417"/>
            <a:ext cx="170021" cy="1216223"/>
          </a:xfrm>
          <a:prstGeom prst="roundRect">
            <a:avLst>
              <a:gd name="adj" fmla="val 20012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2324695" y="50474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Measure Impact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2324695" y="5537835"/>
            <a:ext cx="60255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Track improved appointment adherence and user satisfaction.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93790" y="674560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Our app promises to enhance health engagement for vulnerable populations.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2025-05-18T15:04:03Z</dcterms:created>
  <dcterms:modified xsi:type="dcterms:W3CDTF">2025-05-18T15:04:03Z</dcterms:modified>
</cp:coreProperties>
</file>